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3" r:id="rId8"/>
    <p:sldId id="260" r:id="rId9"/>
    <p:sldId id="261" r:id="rId10"/>
    <p:sldId id="264" r:id="rId11"/>
    <p:sldId id="265" r:id="rId12"/>
    <p:sldId id="262" r:id="rId13"/>
  </p:sldIdLst>
  <p:sldSz cx="9144000" cy="5143500" type="screen16x9"/>
  <p:notesSz cx="6858000" cy="9144000"/>
  <p:embeddedFontLst>
    <p:embeddedFont>
      <p:font typeface="Dosis" panose="020B0604020202020204" charset="0"/>
      <p:regular r:id="rId15"/>
      <p:bold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Black" panose="02000000000000000000" pitchFamily="2" charset="0"/>
      <p:bold r:id="rId21"/>
      <p:boldItalic r:id="rId22"/>
    </p:embeddedFont>
    <p:embeddedFont>
      <p:font typeface="Roboto Thin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12" autoAdjust="0"/>
  </p:normalViewPr>
  <p:slideViewPr>
    <p:cSldViewPr snapToGrid="0">
      <p:cViewPr varScale="1">
        <p:scale>
          <a:sx n="140" d="100"/>
          <a:sy n="140" d="100"/>
        </p:scale>
        <p:origin x="120" y="1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2719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657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Biodiversity in National Parks Services Report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1082700" y="1298892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AU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Why?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scope of this project was to determine the following: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are the species distributed?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type of species are most like to be endangered?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there any correlations between species and their conservation status?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are the largest number of species observed?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1.6 Conclusion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4" y="1201325"/>
            <a:ext cx="8654325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project was able to make several data visualizations and interpretations about the different species in four of the National Parks that comprised this data set for a seven days period.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This project was also able to answer some of the questions first asked at the start: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What is the distribution of conservation status for species?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Most species were not part of conservation.(5,633 vs 191)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Are certain types of species more likely to be endangered?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Mammals and Birds had the highest percentage of being in protection.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Are the differences between species and their conservation status significant?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While mammals and Birds did not have significant difference in conservation percentage, mammals and reptiles exhibited a statistically significant difference.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Which animal is most prevalent and what is their distribution amongst parks?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study found that bats occurred the greatest number of times and they were most likely to be found in Yellowstone National Park.</a:t>
            </a: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391886" y="2791326"/>
            <a:ext cx="8285301" cy="176418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AU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Biodiversity Data Analysis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</a:t>
            </a:r>
            <a:r>
              <a:rPr lang="en-AU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Python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Victor Davidov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Date: 13/08/2021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3" name="Picture 2" descr="Falcon landing">
            <a:extLst>
              <a:ext uri="{FF2B5EF4-FFF2-40B4-BE49-F238E27FC236}">
                <a16:creationId xmlns:a16="http://schemas.microsoft.com/office/drawing/2014/main" id="{AC074F53-31E1-4041-A9D5-BB5A90B37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83690" cy="13887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Introduction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134405"/>
            <a:ext cx="7642892" cy="258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Why?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scope of this project was to determine the following: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are the species distributed?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type of species are most like to be endangered?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there any correlations between species and their conservation status?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are the largest number of species observed?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Data Dive In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944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Data Sources, time period, and species by conservation status</a:t>
            </a:r>
            <a:endParaRPr sz="20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4457638" cy="354127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000" dirty="0">
                <a:latin typeface="Roboto"/>
                <a:ea typeface="Roboto"/>
                <a:cs typeface="Roboto"/>
                <a:sym typeface="Roboto"/>
              </a:rPr>
              <a:t>The two csv data sources  are Obeservation.csv and species_info.csv. The contain seven day period of observations data that we have used to reach our analytical goals. Some of the important facts that we have extracted are: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AU" sz="1000" dirty="0">
                <a:latin typeface="Roboto"/>
                <a:ea typeface="Roboto"/>
                <a:cs typeface="Roboto"/>
                <a:sym typeface="Roboto"/>
              </a:rPr>
              <a:t>Number of species grouped by conservation status and Category in bar plot.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AU" sz="1000" dirty="0">
                <a:latin typeface="Roboto"/>
                <a:ea typeface="Roboto"/>
                <a:cs typeface="Roboto"/>
                <a:sym typeface="Roboto"/>
              </a:rPr>
              <a:t>Based on the visual we can conclude that the highest number of protected species per categories is among Birds, Mammals, and Vascular Plants for that seven days period of data.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1E603C-5B17-45D1-98FA-C37898599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613" y="1201325"/>
            <a:ext cx="4135272" cy="377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93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Species that are under protection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8283637" cy="121432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below pivot summary table show the break down of each species type and protection status.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Birds, Vascular Plants, and Mammals have a higher absolute number of species protected.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434576501"/>
              </p:ext>
            </p:extLst>
          </p:nvPr>
        </p:nvGraphicFramePr>
        <p:xfrm>
          <a:off x="177975" y="2486754"/>
          <a:ext cx="8283638" cy="1214329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780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9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33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606">
                <a:tc>
                  <a:txBody>
                    <a:bodyPr/>
                    <a:lstStyle/>
                    <a:p>
                      <a:pPr algn="r" fontAlgn="ctr"/>
                      <a:r>
                        <a:rPr lang="en-AU" sz="1000" b="1" dirty="0">
                          <a:solidFill>
                            <a:schemeClr val="bg1"/>
                          </a:solidFill>
                          <a:effectLst/>
                        </a:rPr>
                        <a:t>category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000" b="1" dirty="0" err="1">
                          <a:solidFill>
                            <a:schemeClr val="bg1"/>
                          </a:solidFill>
                          <a:effectLst/>
                        </a:rPr>
                        <a:t>not_protected</a:t>
                      </a:r>
                      <a:endParaRPr lang="en-AU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000" b="1" dirty="0">
                          <a:solidFill>
                            <a:schemeClr val="bg1"/>
                          </a:solidFill>
                          <a:effectLst/>
                        </a:rPr>
                        <a:t>protected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percent_protected</a:t>
                      </a:r>
                      <a:endParaRPr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241"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Bird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15.368852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241"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Vascular Plant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1.079305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241"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Mammal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17.045455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4" y="20905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1.3 Total number of bats observed as largest species group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4" y="1201325"/>
            <a:ext cx="8317757" cy="114609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total number of bats observed in each park over the past 7 days are in the table below. 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Yellowstone National Park seems to have the largest with 8,362 observations and the Great Smoky Mountains National Park having the lowest with 2,411.</a:t>
            </a: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555626698"/>
              </p:ext>
            </p:extLst>
          </p:nvPr>
        </p:nvGraphicFramePr>
        <p:xfrm>
          <a:off x="177975" y="2347415"/>
          <a:ext cx="3328050" cy="260028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25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Park name</a:t>
                      </a:r>
                    </a:p>
                  </a:txBody>
                  <a:tcPr marL="7620" marR="7620" marT="7620" marB="0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Observations</a:t>
                      </a:r>
                    </a:p>
                  </a:txBody>
                  <a:tcPr marL="7620" marR="7620" marT="7620" marB="0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09">
                <a:tc>
                  <a:txBody>
                    <a:bodyPr/>
                    <a:lstStyle/>
                    <a:p>
                      <a:pPr algn="r" fontAlgn="ctr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Bryce National Park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3433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0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Great Smoky Mountains National Park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009">
                <a:tc>
                  <a:txBody>
                    <a:bodyPr/>
                    <a:lstStyle/>
                    <a:p>
                      <a:pPr algn="r" fontAlgn="ctr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Yellowstone National Park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8362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009">
                <a:tc>
                  <a:txBody>
                    <a:bodyPr/>
                    <a:lstStyle/>
                    <a:p>
                      <a:pPr algn="r" fontAlgn="ctr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Yosemite National Park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4" y="20905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1.4 Total number of bats observed further drill down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4" y="1201325"/>
            <a:ext cx="8317757" cy="114609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Further we can see each park broken down by protected bats vs. non-protected bat sightings. 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It looks like every park apart from for the Great Smoky Mountains National Park has more sightings of protected bats than not. This could be considered a hopeful sign for bats populations.</a:t>
            </a: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8693596"/>
              </p:ext>
            </p:extLst>
          </p:nvPr>
        </p:nvGraphicFramePr>
        <p:xfrm>
          <a:off x="177974" y="2347415"/>
          <a:ext cx="8317757" cy="2063377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335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0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0984">
                  <a:extLst>
                    <a:ext uri="{9D8B030D-6E8A-4147-A177-3AD203B41FA5}">
                      <a16:colId xmlns:a16="http://schemas.microsoft.com/office/drawing/2014/main" val="3052859448"/>
                    </a:ext>
                  </a:extLst>
                </a:gridCol>
              </a:tblGrid>
              <a:tr h="228027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Park name</a:t>
                      </a:r>
                    </a:p>
                  </a:txBody>
                  <a:tcPr marL="7620" marR="7620" marT="7620" marB="0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Protected</a:t>
                      </a:r>
                    </a:p>
                  </a:txBody>
                  <a:tcPr marL="7620" marR="7620" marT="7620" marB="0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Observations</a:t>
                      </a:r>
                    </a:p>
                  </a:txBody>
                  <a:tcPr marL="7620" marR="7620" marT="7620" marB="0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535"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Bryce National Park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FALSE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535"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Bryce National Park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535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Great Smoky Mountains National Park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FALSE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3535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Great Smoky Mountains National Park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535"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Yellowstone National Park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FALSE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4044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02404781"/>
                  </a:ext>
                </a:extLst>
              </a:tr>
              <a:tr h="183535"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Yellowstone National Park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4318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05392357"/>
                  </a:ext>
                </a:extLst>
              </a:tr>
              <a:tr h="183535"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Yosemite National Park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FALSE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2345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8623533"/>
                  </a:ext>
                </a:extLst>
              </a:tr>
              <a:tr h="183535"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Yosemite National Park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37135104"/>
                  </a:ext>
                </a:extLst>
              </a:tr>
              <a:tr h="183535"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Bryce National Park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FALSE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20375517"/>
                  </a:ext>
                </a:extLst>
              </a:tr>
              <a:tr h="183535"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Yosemite National Park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4909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622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944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1.5 Bats sightings based on conservation status per National Parks</a:t>
            </a:r>
            <a:endParaRPr sz="20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4" y="1201325"/>
            <a:ext cx="8654325" cy="837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From this chart one can see that Yellowstone and Bryce National Parks seem to be doing a great job with their bat populations since there are more sightings of protected bats compared to non-protected species.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The Great Smoky Mountains National Park might need to beef up their efforts in conservation as they have seen more non-protected species.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A15166-191E-45A6-A84F-F4EABF89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74" y="2103202"/>
            <a:ext cx="86543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67729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717</Words>
  <Application>Microsoft Office PowerPoint</Application>
  <PresentationFormat>On-screen Show (16:9)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Roboto Black</vt:lpstr>
      <vt:lpstr>Dosis</vt:lpstr>
      <vt:lpstr>Roboto</vt:lpstr>
      <vt:lpstr>Roboto Thin</vt:lpstr>
      <vt:lpstr>Simple Light</vt:lpstr>
      <vt:lpstr>Simple Light</vt:lpstr>
      <vt:lpstr>Simple Light</vt:lpstr>
      <vt:lpstr>Biodiversity in National Parks Services Report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Victor Davidov</dc:creator>
  <cp:lastModifiedBy>Victor Davidov</cp:lastModifiedBy>
  <cp:revision>6</cp:revision>
  <dcterms:modified xsi:type="dcterms:W3CDTF">2021-08-13T05:35:02Z</dcterms:modified>
</cp:coreProperties>
</file>